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05DDB-E87B-B246-A920-BF8022C4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DB354B-4210-1747-B496-4C94CBAD3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0089B-6BDD-FF4D-BF11-73616AE5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8759F-F997-B74A-AF47-74A1B3F3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D37AB-CA4A-164F-B9C0-B664EA68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7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7CBD-5A0B-7046-859D-26AC52EAE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A10E3-1281-9A45-AC59-13E24CB1B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20E9B-D926-604A-A347-298740B0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BFD0D-0257-D74D-BB1E-CF361C2F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86C2B-8C81-C143-BA84-AED121FB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7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996C2-19CF-E54D-ABE1-D71DA6E21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EE7AE-2CF5-DD4E-943E-8E85BD125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579BC-960C-B74A-8684-1816B5F7E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08509-8950-1047-8B12-7E904541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A51E-8B43-524D-9683-7D4EBEF9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5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25AE4-1F2B-F14E-B4A0-1B973D956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8C02F-9F12-A044-9972-FB1EBBE08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E52FB-06CC-2E4A-BA26-8AFEF1AA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05C83-300A-4140-9232-15218441E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B9719-3C97-A240-9A31-D45B80536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8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FF521-93AC-164A-B43F-456412D07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7D98D-70FF-314E-9091-EE2FDB477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5CDF7-2A59-8F42-B0B9-72D28C37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BC67F-2EE8-E54C-AD32-B95837F5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A6BAB-84B2-424F-A8F2-4388AA895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4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8EFE2-9218-F34F-8808-2C807E8D9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AB58-7C57-1A4D-99A8-E42CA677F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CD895-3CF1-594B-A17A-D40030399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CDEC0-B7A2-AC42-BCCA-915D8188B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6D5CA-D784-C744-9870-752099D2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1AF85-6617-D142-AFD4-F1FB22B6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3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5F49-50BC-2543-9889-0B0CA8BD6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FE36B-7E07-B74B-9028-067D8F5C2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EB499-E7A8-8744-BF70-C6865C9E8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08AAB6-A99F-4B4B-9A04-D63203AD1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FF0D9-79B9-DB4B-8314-01E7D3A8A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5C4EF5-4660-DC43-837C-2E746724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B4A13B-E931-AA44-BD7D-076CCC7E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DF5774-DEEC-1341-AD9C-7390EEF41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5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AD313-C1D0-7B4A-9E0E-29D62A5C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59D3D1-F619-234E-A7EE-096D5A52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EA0B5C-13E9-6245-823F-34012A8EC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A873C-B741-1A48-8B43-C48E50576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7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0B214-C447-DA44-B182-5FBFB8B23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4836ED-E8D7-604E-87DF-8420061A5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BD5B3-6EC5-9445-868C-7EBDAD93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0DD4C-B843-7B42-8770-51AD9D78E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1799E-7C6A-9740-9565-4EEEE2DE9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3E1C4-1149-2B40-89F2-D8CEF5DF3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94FAC-B950-0E44-B8BD-A764766F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4A4EC-EA05-6B41-9BC1-0D6DB2B3E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C6414-D965-FB43-9109-D5DA4C8C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6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CAA64-FDBF-F749-ACD4-9086D48C2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95EC80-68B8-C54D-B42B-315596B3E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13191-AAA4-8042-93F4-F1F94081C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E0E59-989A-F545-B552-97C122344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31203-BF0B-0742-887A-83C7D87D9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E27056-3F0A-A74E-9FEE-7153D66F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3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E89174-16D1-A34D-AFE4-5DEBD3727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A4586-87C1-7A4F-BD36-511A88838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597F2-B4AB-3740-AC14-55E96EE81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E685B-6FBF-AC4F-A503-9F72D137A49D}" type="datetimeFigureOut">
              <a:rPr lang="en-US" smtClean="0"/>
              <a:t>6/3/19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72E3B-66EB-434E-8C58-7C19450EB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D8E6E-DDB4-B24A-B3A4-68453F113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D53FD-ACA5-0F4C-81FE-5BF7CEDC2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3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1E063-3A6E-D14F-9D1B-BE8558C11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FBEF59-4966-5C43-9BB3-584E69C1A4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495BB7-498E-A247-AC88-4941A00D74D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16413"/>
            <a:ext cx="12192000" cy="222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05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Roby, Daniel</dc:creator>
  <cp:lastModifiedBy>Roby, Daniel</cp:lastModifiedBy>
  <cp:revision>2</cp:revision>
  <dcterms:created xsi:type="dcterms:W3CDTF">2019-06-03T18:00:54Z</dcterms:created>
  <dcterms:modified xsi:type="dcterms:W3CDTF">2019-06-03T18:03:34Z</dcterms:modified>
</cp:coreProperties>
</file>